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F15-BB01-49A7-A723-AF15780EE92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9709-ABB9-45AB-BFFC-A1326C4C06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F15-BB01-49A7-A723-AF15780EE92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9709-ABB9-45AB-BFFC-A1326C4C0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F15-BB01-49A7-A723-AF15780EE92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9709-ABB9-45AB-BFFC-A1326C4C0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F15-BB01-49A7-A723-AF15780EE92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9709-ABB9-45AB-BFFC-A1326C4C0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F15-BB01-49A7-A723-AF15780EE92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9DF9709-ABB9-45AB-BFFC-A1326C4C06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F15-BB01-49A7-A723-AF15780EE92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9709-ABB9-45AB-BFFC-A1326C4C0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F15-BB01-49A7-A723-AF15780EE92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9709-ABB9-45AB-BFFC-A1326C4C0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F15-BB01-49A7-A723-AF15780EE92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9709-ABB9-45AB-BFFC-A1326C4C0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F15-BB01-49A7-A723-AF15780EE92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9709-ABB9-45AB-BFFC-A1326C4C0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F15-BB01-49A7-A723-AF15780EE92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9709-ABB9-45AB-BFFC-A1326C4C0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F15-BB01-49A7-A723-AF15780EE92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9709-ABB9-45AB-BFFC-A1326C4C0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902F15-BB01-49A7-A723-AF15780EE92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DF9709-ABB9-45AB-BFFC-A1326C4C06E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Homeostasis!</a:t>
            </a:r>
            <a:endParaRPr lang="en-US" sz="6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09800"/>
            <a:ext cx="537178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340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Homeostasis</a:t>
            </a:r>
            <a:r>
              <a:rPr lang="en-US" dirty="0" smtClean="0"/>
              <a:t>- regulation of an organism’s internal environment to maintain conditions needed for life.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Hypothalamus</a:t>
            </a:r>
            <a:r>
              <a:rPr lang="en-US" dirty="0" smtClean="0"/>
              <a:t>- part of the brain the regulates body temperature, appetite, thirst, and water balance.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Positive feedback</a:t>
            </a:r>
            <a:r>
              <a:rPr lang="en-US" dirty="0" smtClean="0"/>
              <a:t>- enhance the output created by a stimulus. EX: blood clotting when you get a cut.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Negative feedback</a:t>
            </a:r>
            <a:r>
              <a:rPr lang="en-US" dirty="0" smtClean="0"/>
              <a:t>- reducing the output or activity of a response back to its normal range of functioning.  EX: Sweating when body temperature rises.</a:t>
            </a:r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95</TotalTime>
  <Words>80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Homeostasis!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Homeostasis!</dc:title>
  <dc:creator>Will Langfeld</dc:creator>
  <cp:lastModifiedBy>Will Langfeld</cp:lastModifiedBy>
  <cp:revision>10</cp:revision>
  <dcterms:created xsi:type="dcterms:W3CDTF">2011-02-22T05:12:33Z</dcterms:created>
  <dcterms:modified xsi:type="dcterms:W3CDTF">2011-02-22T06:48:19Z</dcterms:modified>
</cp:coreProperties>
</file>